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10693400" cy="7556500"/>
  <p:notesSz cx="6858000" cy="9144000"/>
  <p:embeddedFontLst>
    <p:embeddedFont>
      <p:font typeface="Open Sans" charset="1" panose="020B0606030504020204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Relationship Id="rId6" Target="../media/image7.png" Type="http://schemas.openxmlformats.org/officeDocument/2006/relationships/image"/><Relationship Id="rId7" Target="../media/image6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Relationship Id="rId3" Target="../media/image10.sv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media/image4.png" Type="http://schemas.openxmlformats.org/officeDocument/2006/relationships/image"/><Relationship Id="rId7" Target="../media/image5.png" Type="http://schemas.openxmlformats.org/officeDocument/2006/relationships/image"/><Relationship Id="rId8" Target="../media/image6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png" Type="http://schemas.openxmlformats.org/officeDocument/2006/relationships/image"/><Relationship Id="rId3" Target="../media/image12.sv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media/image4.png" Type="http://schemas.openxmlformats.org/officeDocument/2006/relationships/image"/><Relationship Id="rId7" Target="../media/image5.png" Type="http://schemas.openxmlformats.org/officeDocument/2006/relationships/image"/><Relationship Id="rId8" Target="../media/image6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154250" y="1333754"/>
            <a:ext cx="8139629" cy="5545122"/>
          </a:xfrm>
          <a:custGeom>
            <a:avLst/>
            <a:gdLst/>
            <a:ahLst/>
            <a:cxnLst/>
            <a:rect r="r" b="b" t="t" l="l"/>
            <a:pathLst>
              <a:path h="5545122" w="8139629">
                <a:moveTo>
                  <a:pt x="0" y="0"/>
                </a:moveTo>
                <a:lnTo>
                  <a:pt x="8139629" y="0"/>
                </a:lnTo>
                <a:lnTo>
                  <a:pt x="8139629" y="5545122"/>
                </a:lnTo>
                <a:lnTo>
                  <a:pt x="0" y="554512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58033" y="52565"/>
            <a:ext cx="772503" cy="627659"/>
          </a:xfrm>
          <a:custGeom>
            <a:avLst/>
            <a:gdLst/>
            <a:ahLst/>
            <a:cxnLst/>
            <a:rect r="r" b="b" t="t" l="l"/>
            <a:pathLst>
              <a:path h="627659" w="772503">
                <a:moveTo>
                  <a:pt x="0" y="0"/>
                </a:moveTo>
                <a:lnTo>
                  <a:pt x="772503" y="0"/>
                </a:lnTo>
                <a:lnTo>
                  <a:pt x="772503" y="627658"/>
                </a:lnTo>
                <a:lnTo>
                  <a:pt x="0" y="62765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4457395" y="1114263"/>
            <a:ext cx="438982" cy="438982"/>
          </a:xfrm>
          <a:custGeom>
            <a:avLst/>
            <a:gdLst/>
            <a:ahLst/>
            <a:cxnLst/>
            <a:rect r="r" b="b" t="t" l="l"/>
            <a:pathLst>
              <a:path h="438982" w="438982">
                <a:moveTo>
                  <a:pt x="0" y="0"/>
                </a:moveTo>
                <a:lnTo>
                  <a:pt x="438982" y="0"/>
                </a:lnTo>
                <a:lnTo>
                  <a:pt x="438982" y="438982"/>
                </a:lnTo>
                <a:lnTo>
                  <a:pt x="0" y="43898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5126509" y="1114263"/>
            <a:ext cx="438982" cy="438982"/>
          </a:xfrm>
          <a:custGeom>
            <a:avLst/>
            <a:gdLst/>
            <a:ahLst/>
            <a:cxnLst/>
            <a:rect r="r" b="b" t="t" l="l"/>
            <a:pathLst>
              <a:path h="438982" w="438982">
                <a:moveTo>
                  <a:pt x="0" y="0"/>
                </a:moveTo>
                <a:lnTo>
                  <a:pt x="438982" y="0"/>
                </a:lnTo>
                <a:lnTo>
                  <a:pt x="438982" y="438982"/>
                </a:lnTo>
                <a:lnTo>
                  <a:pt x="0" y="43898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5795623" y="1114263"/>
            <a:ext cx="438982" cy="438982"/>
          </a:xfrm>
          <a:custGeom>
            <a:avLst/>
            <a:gdLst/>
            <a:ahLst/>
            <a:cxnLst/>
            <a:rect r="r" b="b" t="t" l="l"/>
            <a:pathLst>
              <a:path h="438982" w="438982">
                <a:moveTo>
                  <a:pt x="0" y="0"/>
                </a:moveTo>
                <a:lnTo>
                  <a:pt x="438982" y="0"/>
                </a:lnTo>
                <a:lnTo>
                  <a:pt x="438982" y="438982"/>
                </a:lnTo>
                <a:lnTo>
                  <a:pt x="0" y="438982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961108" y="6979744"/>
            <a:ext cx="6769784" cy="364293"/>
          </a:xfrm>
          <a:custGeom>
            <a:avLst/>
            <a:gdLst/>
            <a:ahLst/>
            <a:cxnLst/>
            <a:rect r="r" b="b" t="t" l="l"/>
            <a:pathLst>
              <a:path h="364293" w="6769784">
                <a:moveTo>
                  <a:pt x="0" y="0"/>
                </a:moveTo>
                <a:lnTo>
                  <a:pt x="6769784" y="0"/>
                </a:lnTo>
                <a:lnTo>
                  <a:pt x="6769784" y="364293"/>
                </a:lnTo>
                <a:lnTo>
                  <a:pt x="0" y="364293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235818" y="6753095"/>
            <a:ext cx="1356271" cy="6629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459"/>
              </a:lnSpc>
              <a:spcBef>
                <a:spcPct val="0"/>
              </a:spcBef>
            </a:pPr>
            <a:r>
              <a:rPr lang="en-US" sz="3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LINCE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251332" y="483056"/>
            <a:ext cx="4631382" cy="3562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39"/>
              </a:lnSpc>
              <a:spcBef>
                <a:spcPct val="0"/>
              </a:spcBef>
            </a:pPr>
            <a:r>
              <a:rPr lang="en-US" sz="20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COLOREA, PICA LOS OJOS Y RECORTA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68" y="6727800"/>
            <a:ext cx="1306264" cy="6629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459"/>
              </a:lnSpc>
              <a:spcBef>
                <a:spcPct val="0"/>
              </a:spcBef>
            </a:pPr>
            <a:r>
              <a:rPr lang="en-US" sz="3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RANA</a:t>
            </a:r>
          </a:p>
        </p:txBody>
      </p:sp>
      <p:sp>
        <p:nvSpPr>
          <p:cNvPr name="Freeform 3" id="3"/>
          <p:cNvSpPr/>
          <p:nvPr/>
        </p:nvSpPr>
        <p:spPr>
          <a:xfrm flipH="false" flipV="false" rot="0">
            <a:off x="58033" y="52565"/>
            <a:ext cx="772503" cy="627659"/>
          </a:xfrm>
          <a:custGeom>
            <a:avLst/>
            <a:gdLst/>
            <a:ahLst/>
            <a:cxnLst/>
            <a:rect r="r" b="b" t="t" l="l"/>
            <a:pathLst>
              <a:path h="627659" w="772503">
                <a:moveTo>
                  <a:pt x="0" y="0"/>
                </a:moveTo>
                <a:lnTo>
                  <a:pt x="772503" y="0"/>
                </a:lnTo>
                <a:lnTo>
                  <a:pt x="772503" y="627658"/>
                </a:lnTo>
                <a:lnTo>
                  <a:pt x="0" y="6276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3232414" y="143587"/>
            <a:ext cx="4727121" cy="1073273"/>
            <a:chOff x="0" y="0"/>
            <a:chExt cx="6302828" cy="143103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1673952" y="845721"/>
              <a:ext cx="585309" cy="585309"/>
            </a:xfrm>
            <a:custGeom>
              <a:avLst/>
              <a:gdLst/>
              <a:ahLst/>
              <a:cxnLst/>
              <a:rect r="r" b="b" t="t" l="l"/>
              <a:pathLst>
                <a:path h="585309" w="585309">
                  <a:moveTo>
                    <a:pt x="0" y="0"/>
                  </a:moveTo>
                  <a:lnTo>
                    <a:pt x="585310" y="0"/>
                  </a:lnTo>
                  <a:lnTo>
                    <a:pt x="585310" y="585309"/>
                  </a:lnTo>
                  <a:lnTo>
                    <a:pt x="0" y="58530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2566105" y="845721"/>
              <a:ext cx="585309" cy="585309"/>
            </a:xfrm>
            <a:custGeom>
              <a:avLst/>
              <a:gdLst/>
              <a:ahLst/>
              <a:cxnLst/>
              <a:rect r="r" b="b" t="t" l="l"/>
              <a:pathLst>
                <a:path h="585309" w="585309">
                  <a:moveTo>
                    <a:pt x="0" y="0"/>
                  </a:moveTo>
                  <a:lnTo>
                    <a:pt x="585309" y="0"/>
                  </a:lnTo>
                  <a:lnTo>
                    <a:pt x="585309" y="585309"/>
                  </a:lnTo>
                  <a:lnTo>
                    <a:pt x="0" y="58530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3458257" y="845721"/>
              <a:ext cx="585309" cy="585309"/>
            </a:xfrm>
            <a:custGeom>
              <a:avLst/>
              <a:gdLst/>
              <a:ahLst/>
              <a:cxnLst/>
              <a:rect r="r" b="b" t="t" l="l"/>
              <a:pathLst>
                <a:path h="585309" w="585309">
                  <a:moveTo>
                    <a:pt x="0" y="0"/>
                  </a:moveTo>
                  <a:lnTo>
                    <a:pt x="585309" y="0"/>
                  </a:lnTo>
                  <a:lnTo>
                    <a:pt x="585309" y="585309"/>
                  </a:lnTo>
                  <a:lnTo>
                    <a:pt x="0" y="58530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TextBox 8" id="8"/>
            <p:cNvSpPr txBox="true"/>
            <p:nvPr/>
          </p:nvSpPr>
          <p:spPr>
            <a:xfrm rot="60000">
              <a:off x="3554" y="16814"/>
              <a:ext cx="6296384" cy="462281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39"/>
                </a:lnSpc>
                <a:spcBef>
                  <a:spcPct val="0"/>
                </a:spcBef>
              </a:pPr>
              <a:r>
                <a:rPr lang="en-US" sz="2099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COLOREA, PICA LOS OJOS Y RECORTA.</a:t>
              </a: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318711" y="998209"/>
            <a:ext cx="8054578" cy="6163682"/>
            <a:chOff x="0" y="0"/>
            <a:chExt cx="10739437" cy="8218242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10739437" cy="7785710"/>
            </a:xfrm>
            <a:custGeom>
              <a:avLst/>
              <a:gdLst/>
              <a:ahLst/>
              <a:cxnLst/>
              <a:rect r="r" b="b" t="t" l="l"/>
              <a:pathLst>
                <a:path h="7785710" w="10739437">
                  <a:moveTo>
                    <a:pt x="0" y="0"/>
                  </a:moveTo>
                  <a:lnTo>
                    <a:pt x="10739437" y="0"/>
                  </a:lnTo>
                  <a:lnTo>
                    <a:pt x="10739437" y="7785710"/>
                  </a:lnTo>
                  <a:lnTo>
                    <a:pt x="0" y="778571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-15919" t="0" r="-13634" b="-84278"/>
              </a:stretch>
            </a:blipFill>
          </p:spPr>
        </p:sp>
        <p:sp>
          <p:nvSpPr>
            <p:cNvPr name="AutoShape 11" id="11"/>
            <p:cNvSpPr/>
            <p:nvPr/>
          </p:nvSpPr>
          <p:spPr>
            <a:xfrm>
              <a:off x="3252699" y="7474943"/>
              <a:ext cx="4069290" cy="0"/>
            </a:xfrm>
            <a:prstGeom prst="line">
              <a:avLst/>
            </a:prstGeom>
            <a:ln cap="flat" w="156562">
              <a:solidFill>
                <a:srgbClr val="000000"/>
              </a:solidFill>
              <a:prstDash val="solid"/>
              <a:headEnd type="none" len="sm" w="sm"/>
              <a:tailEnd type="none" len="sm" w="sm"/>
            </a:ln>
          </p:spPr>
        </p:sp>
        <p:grpSp>
          <p:nvGrpSpPr>
            <p:cNvPr name="Group 12" id="12"/>
            <p:cNvGrpSpPr/>
            <p:nvPr/>
          </p:nvGrpSpPr>
          <p:grpSpPr>
            <a:xfrm rot="0">
              <a:off x="2840303" y="2573575"/>
              <a:ext cx="1930863" cy="1930863"/>
              <a:chOff x="0" y="0"/>
              <a:chExt cx="812800" cy="812800"/>
            </a:xfrm>
          </p:grpSpPr>
          <p:sp>
            <p:nvSpPr>
              <p:cNvPr name="Freeform 13" id="13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TextBox 14" id="14"/>
              <p:cNvSpPr txBox="true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15" id="15"/>
            <p:cNvGrpSpPr/>
            <p:nvPr/>
          </p:nvGrpSpPr>
          <p:grpSpPr>
            <a:xfrm rot="0">
              <a:off x="5632981" y="2573575"/>
              <a:ext cx="1930863" cy="1930863"/>
              <a:chOff x="0" y="0"/>
              <a:chExt cx="812800" cy="812800"/>
            </a:xfrm>
          </p:grpSpPr>
          <p:sp>
            <p:nvSpPr>
              <p:cNvPr name="Freeform 16" id="16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TextBox 17" id="17"/>
              <p:cNvSpPr txBox="true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1960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18" id="18"/>
            <p:cNvGrpSpPr/>
            <p:nvPr/>
          </p:nvGrpSpPr>
          <p:grpSpPr>
            <a:xfrm rot="0">
              <a:off x="2696922" y="7520461"/>
              <a:ext cx="697781" cy="697781"/>
              <a:chOff x="0" y="0"/>
              <a:chExt cx="812800" cy="812800"/>
            </a:xfrm>
          </p:grpSpPr>
          <p:sp>
            <p:nvSpPr>
              <p:cNvPr name="Freeform 19" id="19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TextBox 20" id="20"/>
              <p:cNvSpPr txBox="true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1960"/>
                  </a:lnSpc>
                </a:pPr>
              </a:p>
            </p:txBody>
          </p:sp>
        </p:grpSp>
        <p:grpSp>
          <p:nvGrpSpPr>
            <p:cNvPr name="Group 21" id="21"/>
            <p:cNvGrpSpPr/>
            <p:nvPr/>
          </p:nvGrpSpPr>
          <p:grpSpPr>
            <a:xfrm rot="0">
              <a:off x="7123917" y="7520461"/>
              <a:ext cx="697781" cy="697781"/>
              <a:chOff x="0" y="0"/>
              <a:chExt cx="812800" cy="812800"/>
            </a:xfrm>
          </p:grpSpPr>
          <p:sp>
            <p:nvSpPr>
              <p:cNvPr name="Freeform 22" id="22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name="TextBox 23" id="23"/>
              <p:cNvSpPr txBox="true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1960"/>
                  </a:lnSpc>
                </a:pPr>
              </a:p>
            </p:txBody>
          </p:sp>
        </p:grpSp>
      </p:grpSp>
      <p:sp>
        <p:nvSpPr>
          <p:cNvPr name="Freeform 24" id="24"/>
          <p:cNvSpPr/>
          <p:nvPr/>
        </p:nvSpPr>
        <p:spPr>
          <a:xfrm flipH="false" flipV="false" rot="0">
            <a:off x="1961108" y="6979744"/>
            <a:ext cx="6769784" cy="364293"/>
          </a:xfrm>
          <a:custGeom>
            <a:avLst/>
            <a:gdLst/>
            <a:ahLst/>
            <a:cxnLst/>
            <a:rect r="r" b="b" t="t" l="l"/>
            <a:pathLst>
              <a:path h="364293" w="6769784">
                <a:moveTo>
                  <a:pt x="0" y="0"/>
                </a:moveTo>
                <a:lnTo>
                  <a:pt x="6769784" y="0"/>
                </a:lnTo>
                <a:lnTo>
                  <a:pt x="6769784" y="364293"/>
                </a:lnTo>
                <a:lnTo>
                  <a:pt x="0" y="364293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66204" y="1689523"/>
            <a:ext cx="10159591" cy="4978200"/>
          </a:xfrm>
          <a:custGeom>
            <a:avLst/>
            <a:gdLst/>
            <a:ahLst/>
            <a:cxnLst/>
            <a:rect r="r" b="b" t="t" l="l"/>
            <a:pathLst>
              <a:path h="4978200" w="10159591">
                <a:moveTo>
                  <a:pt x="0" y="0"/>
                </a:moveTo>
                <a:lnTo>
                  <a:pt x="10159592" y="0"/>
                </a:lnTo>
                <a:lnTo>
                  <a:pt x="10159592" y="4978199"/>
                </a:lnTo>
                <a:lnTo>
                  <a:pt x="0" y="497819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266204" y="6884395"/>
            <a:ext cx="1492597" cy="4978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059"/>
              </a:lnSpc>
              <a:spcBef>
                <a:spcPct val="0"/>
              </a:spcBef>
            </a:pPr>
            <a:r>
              <a:rPr lang="en-US" sz="2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HALCÓN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58033" y="52565"/>
            <a:ext cx="772503" cy="627659"/>
          </a:xfrm>
          <a:custGeom>
            <a:avLst/>
            <a:gdLst/>
            <a:ahLst/>
            <a:cxnLst/>
            <a:rect r="r" b="b" t="t" l="l"/>
            <a:pathLst>
              <a:path h="627659" w="772503">
                <a:moveTo>
                  <a:pt x="0" y="0"/>
                </a:moveTo>
                <a:lnTo>
                  <a:pt x="772503" y="0"/>
                </a:lnTo>
                <a:lnTo>
                  <a:pt x="772503" y="627658"/>
                </a:lnTo>
                <a:lnTo>
                  <a:pt x="0" y="62765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3201930" y="479972"/>
            <a:ext cx="4727121" cy="1073273"/>
            <a:chOff x="0" y="0"/>
            <a:chExt cx="6302828" cy="143103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1673952" y="845721"/>
              <a:ext cx="585309" cy="585309"/>
            </a:xfrm>
            <a:custGeom>
              <a:avLst/>
              <a:gdLst/>
              <a:ahLst/>
              <a:cxnLst/>
              <a:rect r="r" b="b" t="t" l="l"/>
              <a:pathLst>
                <a:path h="585309" w="585309">
                  <a:moveTo>
                    <a:pt x="0" y="0"/>
                  </a:moveTo>
                  <a:lnTo>
                    <a:pt x="585310" y="0"/>
                  </a:lnTo>
                  <a:lnTo>
                    <a:pt x="585310" y="585309"/>
                  </a:lnTo>
                  <a:lnTo>
                    <a:pt x="0" y="58530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2566105" y="845721"/>
              <a:ext cx="585309" cy="585309"/>
            </a:xfrm>
            <a:custGeom>
              <a:avLst/>
              <a:gdLst/>
              <a:ahLst/>
              <a:cxnLst/>
              <a:rect r="r" b="b" t="t" l="l"/>
              <a:pathLst>
                <a:path h="585309" w="585309">
                  <a:moveTo>
                    <a:pt x="0" y="0"/>
                  </a:moveTo>
                  <a:lnTo>
                    <a:pt x="585309" y="0"/>
                  </a:lnTo>
                  <a:lnTo>
                    <a:pt x="585309" y="585309"/>
                  </a:lnTo>
                  <a:lnTo>
                    <a:pt x="0" y="58530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3458257" y="845721"/>
              <a:ext cx="585309" cy="585309"/>
            </a:xfrm>
            <a:custGeom>
              <a:avLst/>
              <a:gdLst/>
              <a:ahLst/>
              <a:cxnLst/>
              <a:rect r="r" b="b" t="t" l="l"/>
              <a:pathLst>
                <a:path h="585309" w="585309">
                  <a:moveTo>
                    <a:pt x="0" y="0"/>
                  </a:moveTo>
                  <a:lnTo>
                    <a:pt x="585309" y="0"/>
                  </a:lnTo>
                  <a:lnTo>
                    <a:pt x="585309" y="585309"/>
                  </a:lnTo>
                  <a:lnTo>
                    <a:pt x="0" y="58530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  <p:sp>
          <p:nvSpPr>
            <p:cNvPr name="TextBox 9" id="9"/>
            <p:cNvSpPr txBox="true"/>
            <p:nvPr/>
          </p:nvSpPr>
          <p:spPr>
            <a:xfrm rot="60000">
              <a:off x="3554" y="16814"/>
              <a:ext cx="6296384" cy="462281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39"/>
                </a:lnSpc>
                <a:spcBef>
                  <a:spcPct val="0"/>
                </a:spcBef>
              </a:pPr>
              <a:r>
                <a:rPr lang="en-US" sz="2099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COLOREA, PICA LOS OJOS Y RECORTA.</a:t>
              </a:r>
            </a:p>
          </p:txBody>
        </p:sp>
      </p:grpSp>
      <p:sp>
        <p:nvSpPr>
          <p:cNvPr name="Freeform 10" id="10"/>
          <p:cNvSpPr/>
          <p:nvPr/>
        </p:nvSpPr>
        <p:spPr>
          <a:xfrm flipH="false" flipV="false" rot="0">
            <a:off x="1961108" y="6979744"/>
            <a:ext cx="6769784" cy="364293"/>
          </a:xfrm>
          <a:custGeom>
            <a:avLst/>
            <a:gdLst/>
            <a:ahLst/>
            <a:cxnLst/>
            <a:rect r="r" b="b" t="t" l="l"/>
            <a:pathLst>
              <a:path h="364293" w="6769784">
                <a:moveTo>
                  <a:pt x="0" y="0"/>
                </a:moveTo>
                <a:lnTo>
                  <a:pt x="6769784" y="0"/>
                </a:lnTo>
                <a:lnTo>
                  <a:pt x="6769784" y="364293"/>
                </a:lnTo>
                <a:lnTo>
                  <a:pt x="0" y="364293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5400000">
            <a:off x="989716" y="-989716"/>
            <a:ext cx="7560000" cy="9539432"/>
          </a:xfrm>
          <a:custGeom>
            <a:avLst/>
            <a:gdLst/>
            <a:ahLst/>
            <a:cxnLst/>
            <a:rect r="r" b="b" t="t" l="l"/>
            <a:pathLst>
              <a:path h="9539432" w="7560000">
                <a:moveTo>
                  <a:pt x="0" y="0"/>
                </a:moveTo>
                <a:lnTo>
                  <a:pt x="7560000" y="0"/>
                </a:lnTo>
                <a:lnTo>
                  <a:pt x="7560000" y="9539432"/>
                </a:lnTo>
                <a:lnTo>
                  <a:pt x="0" y="953943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-5320422">
            <a:off x="8578457" y="6579184"/>
            <a:ext cx="1864816" cy="4483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39"/>
              </a:lnSpc>
              <a:spcBef>
                <a:spcPct val="0"/>
              </a:spcBef>
            </a:pPr>
            <a:r>
              <a:rPr lang="en-US" sz="25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CONEJO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-5259462">
            <a:off x="9699643" y="6847416"/>
            <a:ext cx="772503" cy="627659"/>
          </a:xfrm>
          <a:custGeom>
            <a:avLst/>
            <a:gdLst/>
            <a:ahLst/>
            <a:cxnLst/>
            <a:rect r="r" b="b" t="t" l="l"/>
            <a:pathLst>
              <a:path h="627659" w="772503">
                <a:moveTo>
                  <a:pt x="0" y="0"/>
                </a:moveTo>
                <a:lnTo>
                  <a:pt x="772503" y="0"/>
                </a:lnTo>
                <a:lnTo>
                  <a:pt x="772503" y="627659"/>
                </a:lnTo>
                <a:lnTo>
                  <a:pt x="0" y="62765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-5400000">
            <a:off x="-1535561" y="3350057"/>
            <a:ext cx="4727121" cy="1073273"/>
            <a:chOff x="0" y="0"/>
            <a:chExt cx="6302828" cy="143103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1673952" y="845721"/>
              <a:ext cx="585309" cy="585309"/>
            </a:xfrm>
            <a:custGeom>
              <a:avLst/>
              <a:gdLst/>
              <a:ahLst/>
              <a:cxnLst/>
              <a:rect r="r" b="b" t="t" l="l"/>
              <a:pathLst>
                <a:path h="585309" w="585309">
                  <a:moveTo>
                    <a:pt x="0" y="0"/>
                  </a:moveTo>
                  <a:lnTo>
                    <a:pt x="585310" y="0"/>
                  </a:lnTo>
                  <a:lnTo>
                    <a:pt x="585310" y="585309"/>
                  </a:lnTo>
                  <a:lnTo>
                    <a:pt x="0" y="58530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2566105" y="845721"/>
              <a:ext cx="585309" cy="585309"/>
            </a:xfrm>
            <a:custGeom>
              <a:avLst/>
              <a:gdLst/>
              <a:ahLst/>
              <a:cxnLst/>
              <a:rect r="r" b="b" t="t" l="l"/>
              <a:pathLst>
                <a:path h="585309" w="585309">
                  <a:moveTo>
                    <a:pt x="0" y="0"/>
                  </a:moveTo>
                  <a:lnTo>
                    <a:pt x="585309" y="0"/>
                  </a:lnTo>
                  <a:lnTo>
                    <a:pt x="585309" y="585309"/>
                  </a:lnTo>
                  <a:lnTo>
                    <a:pt x="0" y="58530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3458257" y="845721"/>
              <a:ext cx="585309" cy="585309"/>
            </a:xfrm>
            <a:custGeom>
              <a:avLst/>
              <a:gdLst/>
              <a:ahLst/>
              <a:cxnLst/>
              <a:rect r="r" b="b" t="t" l="l"/>
              <a:pathLst>
                <a:path h="585309" w="585309">
                  <a:moveTo>
                    <a:pt x="0" y="0"/>
                  </a:moveTo>
                  <a:lnTo>
                    <a:pt x="585309" y="0"/>
                  </a:lnTo>
                  <a:lnTo>
                    <a:pt x="585309" y="585309"/>
                  </a:lnTo>
                  <a:lnTo>
                    <a:pt x="0" y="58530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0" t="0" r="0" b="0"/>
              </a:stretch>
            </a:blipFill>
          </p:spPr>
        </p:sp>
        <p:sp>
          <p:nvSpPr>
            <p:cNvPr name="TextBox 9" id="9"/>
            <p:cNvSpPr txBox="true"/>
            <p:nvPr/>
          </p:nvSpPr>
          <p:spPr>
            <a:xfrm rot="60000">
              <a:off x="3554" y="16814"/>
              <a:ext cx="6296384" cy="462281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39"/>
                </a:lnSpc>
                <a:spcBef>
                  <a:spcPct val="0"/>
                </a:spcBef>
              </a:pPr>
              <a:r>
                <a:rPr lang="en-US" sz="2099">
                  <a:solidFill>
                    <a:srgbClr val="000000"/>
                  </a:solidFill>
                  <a:latin typeface="Open Sans"/>
                  <a:ea typeface="Open Sans"/>
                  <a:cs typeface="Open Sans"/>
                  <a:sym typeface="Open Sans"/>
                </a:rPr>
                <a:t>COLOREA, PICA LOS OJOS Y RECORTA.</a:t>
              </a:r>
            </a:p>
          </p:txBody>
        </p:sp>
      </p:grpSp>
      <p:sp>
        <p:nvSpPr>
          <p:cNvPr name="Freeform 10" id="10"/>
          <p:cNvSpPr/>
          <p:nvPr/>
        </p:nvSpPr>
        <p:spPr>
          <a:xfrm flipH="false" flipV="false" rot="-5400000">
            <a:off x="7293594" y="3621196"/>
            <a:ext cx="5902209" cy="317608"/>
          </a:xfrm>
          <a:custGeom>
            <a:avLst/>
            <a:gdLst/>
            <a:ahLst/>
            <a:cxnLst/>
            <a:rect r="r" b="b" t="t" l="l"/>
            <a:pathLst>
              <a:path h="317608" w="5902209">
                <a:moveTo>
                  <a:pt x="0" y="0"/>
                </a:moveTo>
                <a:lnTo>
                  <a:pt x="5902209" y="0"/>
                </a:lnTo>
                <a:lnTo>
                  <a:pt x="5902209" y="317608"/>
                </a:lnTo>
                <a:lnTo>
                  <a:pt x="0" y="317608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564308" y="1677249"/>
            <a:ext cx="9563383" cy="4949051"/>
          </a:xfrm>
          <a:custGeom>
            <a:avLst/>
            <a:gdLst/>
            <a:ahLst/>
            <a:cxnLst/>
            <a:rect r="r" b="b" t="t" l="l"/>
            <a:pathLst>
              <a:path h="4949051" w="9563383">
                <a:moveTo>
                  <a:pt x="0" y="0"/>
                </a:moveTo>
                <a:lnTo>
                  <a:pt x="9563384" y="0"/>
                </a:lnTo>
                <a:lnTo>
                  <a:pt x="9563384" y="4949050"/>
                </a:lnTo>
                <a:lnTo>
                  <a:pt x="0" y="494905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187324" y="6895726"/>
            <a:ext cx="1516112" cy="4483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39"/>
              </a:lnSpc>
              <a:spcBef>
                <a:spcPct val="0"/>
              </a:spcBef>
            </a:pPr>
            <a:r>
              <a:rPr lang="en-US" sz="25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TORTUGA</a:t>
            </a:r>
          </a:p>
        </p:txBody>
      </p:sp>
      <p:sp>
        <p:nvSpPr>
          <p:cNvPr name="Freeform 4" id="4"/>
          <p:cNvSpPr/>
          <p:nvPr/>
        </p:nvSpPr>
        <p:spPr>
          <a:xfrm flipH="false" flipV="false" rot="0">
            <a:off x="58033" y="52565"/>
            <a:ext cx="772503" cy="627659"/>
          </a:xfrm>
          <a:custGeom>
            <a:avLst/>
            <a:gdLst/>
            <a:ahLst/>
            <a:cxnLst/>
            <a:rect r="r" b="b" t="t" l="l"/>
            <a:pathLst>
              <a:path h="627659" w="772503">
                <a:moveTo>
                  <a:pt x="0" y="0"/>
                </a:moveTo>
                <a:lnTo>
                  <a:pt x="772503" y="0"/>
                </a:lnTo>
                <a:lnTo>
                  <a:pt x="772503" y="627658"/>
                </a:lnTo>
                <a:lnTo>
                  <a:pt x="0" y="627658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4655540" y="1060566"/>
            <a:ext cx="1777210" cy="438982"/>
            <a:chOff x="0" y="0"/>
            <a:chExt cx="2369614" cy="585309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585309" cy="585309"/>
            </a:xfrm>
            <a:custGeom>
              <a:avLst/>
              <a:gdLst/>
              <a:ahLst/>
              <a:cxnLst/>
              <a:rect r="r" b="b" t="t" l="l"/>
              <a:pathLst>
                <a:path h="585309" w="585309">
                  <a:moveTo>
                    <a:pt x="0" y="0"/>
                  </a:moveTo>
                  <a:lnTo>
                    <a:pt x="585309" y="0"/>
                  </a:lnTo>
                  <a:lnTo>
                    <a:pt x="585309" y="585309"/>
                  </a:lnTo>
                  <a:lnTo>
                    <a:pt x="0" y="58530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892152" y="0"/>
              <a:ext cx="585309" cy="585309"/>
            </a:xfrm>
            <a:custGeom>
              <a:avLst/>
              <a:gdLst/>
              <a:ahLst/>
              <a:cxnLst/>
              <a:rect r="r" b="b" t="t" l="l"/>
              <a:pathLst>
                <a:path h="585309" w="585309">
                  <a:moveTo>
                    <a:pt x="0" y="0"/>
                  </a:moveTo>
                  <a:lnTo>
                    <a:pt x="585310" y="0"/>
                  </a:lnTo>
                  <a:lnTo>
                    <a:pt x="585310" y="585309"/>
                  </a:lnTo>
                  <a:lnTo>
                    <a:pt x="0" y="58530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1784305" y="0"/>
              <a:ext cx="585309" cy="585309"/>
            </a:xfrm>
            <a:custGeom>
              <a:avLst/>
              <a:gdLst/>
              <a:ahLst/>
              <a:cxnLst/>
              <a:rect r="r" b="b" t="t" l="l"/>
              <a:pathLst>
                <a:path h="585309" w="585309">
                  <a:moveTo>
                    <a:pt x="0" y="0"/>
                  </a:moveTo>
                  <a:lnTo>
                    <a:pt x="585309" y="0"/>
                  </a:lnTo>
                  <a:lnTo>
                    <a:pt x="585309" y="585309"/>
                  </a:lnTo>
                  <a:lnTo>
                    <a:pt x="0" y="58530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0" t="0" r="0" b="0"/>
              </a:stretch>
            </a:blipFill>
          </p:spPr>
        </p:sp>
      </p:grpSp>
      <p:sp>
        <p:nvSpPr>
          <p:cNvPr name="TextBox 9" id="9"/>
          <p:cNvSpPr txBox="true"/>
          <p:nvPr/>
        </p:nvSpPr>
        <p:spPr>
          <a:xfrm rot="60000">
            <a:off x="3183333" y="369480"/>
            <a:ext cx="4722288" cy="3562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39"/>
              </a:lnSpc>
              <a:spcBef>
                <a:spcPct val="0"/>
              </a:spcBef>
            </a:pPr>
            <a:r>
              <a:rPr lang="en-US" sz="20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COLOREA, PICA LOS OJOS Y RECORTA.</a:t>
            </a:r>
          </a:p>
        </p:txBody>
      </p:sp>
      <p:sp>
        <p:nvSpPr>
          <p:cNvPr name="Freeform 10" id="10"/>
          <p:cNvSpPr/>
          <p:nvPr/>
        </p:nvSpPr>
        <p:spPr>
          <a:xfrm flipH="false" flipV="false" rot="0">
            <a:off x="1961108" y="6979744"/>
            <a:ext cx="6769784" cy="364293"/>
          </a:xfrm>
          <a:custGeom>
            <a:avLst/>
            <a:gdLst/>
            <a:ahLst/>
            <a:cxnLst/>
            <a:rect r="r" b="b" t="t" l="l"/>
            <a:pathLst>
              <a:path h="364293" w="6769784">
                <a:moveTo>
                  <a:pt x="0" y="0"/>
                </a:moveTo>
                <a:lnTo>
                  <a:pt x="6769784" y="0"/>
                </a:lnTo>
                <a:lnTo>
                  <a:pt x="6769784" y="364293"/>
                </a:lnTo>
                <a:lnTo>
                  <a:pt x="0" y="364293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DAGZLF_rzb8</dc:identifier>
  <dcterms:modified xsi:type="dcterms:W3CDTF">2011-08-01T06:04:30Z</dcterms:modified>
  <cp:revision>1</cp:revision>
  <dc:title>Caretas_SdA</dc:title>
</cp:coreProperties>
</file>