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405"/>
  </p:normalViewPr>
  <p:slideViewPr>
    <p:cSldViewPr snapToGrid="0" snapToObjects="1">
      <p:cViewPr varScale="1">
        <p:scale>
          <a:sx n="104" d="100"/>
          <a:sy n="104" d="100"/>
        </p:scale>
        <p:origin x="232" y="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9E1A34-58D3-DF4E-9BBE-7AB8B0BB35D9}" type="doc">
      <dgm:prSet loTypeId="urn:microsoft.com/office/officeart/2005/8/layout/hList1" loCatId="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s-ES"/>
        </a:p>
      </dgm:t>
    </dgm:pt>
    <dgm:pt modelId="{9975106A-EC2B-3246-967D-B1AE2184E51D}">
      <dgm:prSet phldrT="[Texto]" phldr="1"/>
      <dgm:spPr/>
      <dgm:t>
        <a:bodyPr/>
        <a:lstStyle/>
        <a:p>
          <a:endParaRPr lang="es-ES" dirty="0"/>
        </a:p>
      </dgm:t>
    </dgm:pt>
    <dgm:pt modelId="{475FD7A9-CB2B-C74C-8024-6E428248647D}" type="parTrans" cxnId="{71379F9B-3EFC-7E4D-87FA-2F80B82CA61B}">
      <dgm:prSet/>
      <dgm:spPr/>
      <dgm:t>
        <a:bodyPr/>
        <a:lstStyle/>
        <a:p>
          <a:endParaRPr lang="es-ES"/>
        </a:p>
      </dgm:t>
    </dgm:pt>
    <dgm:pt modelId="{67A8EE71-97D4-BD45-884D-71B221B9E83D}" type="sibTrans" cxnId="{71379F9B-3EFC-7E4D-87FA-2F80B82CA61B}">
      <dgm:prSet/>
      <dgm:spPr/>
      <dgm:t>
        <a:bodyPr/>
        <a:lstStyle/>
        <a:p>
          <a:endParaRPr lang="es-ES"/>
        </a:p>
      </dgm:t>
    </dgm:pt>
    <dgm:pt modelId="{E1CDCED4-FC7B-0047-987F-2D888CFE7553}">
      <dgm:prSet phldrT="[Texto]" phldr="1"/>
      <dgm:spPr/>
      <dgm:t>
        <a:bodyPr/>
        <a:lstStyle/>
        <a:p>
          <a:endParaRPr lang="es-ES" dirty="0"/>
        </a:p>
      </dgm:t>
    </dgm:pt>
    <dgm:pt modelId="{1AC4F004-67CD-3642-99F7-DEDC38D3ED3E}" type="parTrans" cxnId="{7C024A80-ED4F-6B4A-AC39-AA28BA58B95A}">
      <dgm:prSet/>
      <dgm:spPr/>
      <dgm:t>
        <a:bodyPr/>
        <a:lstStyle/>
        <a:p>
          <a:endParaRPr lang="es-ES"/>
        </a:p>
      </dgm:t>
    </dgm:pt>
    <dgm:pt modelId="{B0947967-4C9D-9B4C-9311-B3BCE1C65776}" type="sibTrans" cxnId="{7C024A80-ED4F-6B4A-AC39-AA28BA58B95A}">
      <dgm:prSet/>
      <dgm:spPr/>
      <dgm:t>
        <a:bodyPr/>
        <a:lstStyle/>
        <a:p>
          <a:endParaRPr lang="es-ES"/>
        </a:p>
      </dgm:t>
    </dgm:pt>
    <dgm:pt modelId="{79F97E39-EF1D-EA44-8E28-99F8DB90F575}">
      <dgm:prSet phldrT="[Texto]" phldr="1"/>
      <dgm:spPr/>
      <dgm:t>
        <a:bodyPr/>
        <a:lstStyle/>
        <a:p>
          <a:endParaRPr lang="es-ES" dirty="0"/>
        </a:p>
      </dgm:t>
    </dgm:pt>
    <dgm:pt modelId="{BB9029FA-94BE-DA42-B1A4-E254179FB352}" type="parTrans" cxnId="{28A95142-1646-8A42-B9B6-A1FF1519DF93}">
      <dgm:prSet/>
      <dgm:spPr/>
      <dgm:t>
        <a:bodyPr/>
        <a:lstStyle/>
        <a:p>
          <a:endParaRPr lang="es-ES"/>
        </a:p>
      </dgm:t>
    </dgm:pt>
    <dgm:pt modelId="{0E8B161A-BCA2-1643-9CEB-913A3BD2D858}" type="sibTrans" cxnId="{28A95142-1646-8A42-B9B6-A1FF1519DF93}">
      <dgm:prSet/>
      <dgm:spPr/>
      <dgm:t>
        <a:bodyPr/>
        <a:lstStyle/>
        <a:p>
          <a:endParaRPr lang="es-ES"/>
        </a:p>
      </dgm:t>
    </dgm:pt>
    <dgm:pt modelId="{4750C673-1A2F-B94F-8C19-36CCAD180470}">
      <dgm:prSet phldrT="[Texto]" phldr="1"/>
      <dgm:spPr/>
      <dgm:t>
        <a:bodyPr/>
        <a:lstStyle/>
        <a:p>
          <a:endParaRPr lang="es-ES" dirty="0"/>
        </a:p>
      </dgm:t>
    </dgm:pt>
    <dgm:pt modelId="{F6E506DE-9258-FB4B-B31F-978A58679BDF}" type="parTrans" cxnId="{CE1713C7-A6F9-024B-ABED-E8041EF1BE71}">
      <dgm:prSet/>
      <dgm:spPr/>
      <dgm:t>
        <a:bodyPr/>
        <a:lstStyle/>
        <a:p>
          <a:endParaRPr lang="es-ES"/>
        </a:p>
      </dgm:t>
    </dgm:pt>
    <dgm:pt modelId="{999D3031-E1D0-F340-ABF3-EF3FC9388DA0}" type="sibTrans" cxnId="{CE1713C7-A6F9-024B-ABED-E8041EF1BE71}">
      <dgm:prSet/>
      <dgm:spPr/>
      <dgm:t>
        <a:bodyPr/>
        <a:lstStyle/>
        <a:p>
          <a:endParaRPr lang="es-ES"/>
        </a:p>
      </dgm:t>
    </dgm:pt>
    <dgm:pt modelId="{582E2C66-A89A-194C-8E3E-EBC70D968FFB}">
      <dgm:prSet phldrT="[Texto]" phldr="1"/>
      <dgm:spPr/>
      <dgm:t>
        <a:bodyPr/>
        <a:lstStyle/>
        <a:p>
          <a:endParaRPr lang="es-ES" dirty="0"/>
        </a:p>
      </dgm:t>
    </dgm:pt>
    <dgm:pt modelId="{21B55124-07C1-2540-8D0D-112977791CC1}" type="parTrans" cxnId="{D742635C-5FF2-8842-A4A8-7FB503BAAB3F}">
      <dgm:prSet/>
      <dgm:spPr/>
      <dgm:t>
        <a:bodyPr/>
        <a:lstStyle/>
        <a:p>
          <a:endParaRPr lang="es-ES"/>
        </a:p>
      </dgm:t>
    </dgm:pt>
    <dgm:pt modelId="{9EA99FE3-9FE1-AB4A-AA6F-8996B79BAEAB}" type="sibTrans" cxnId="{D742635C-5FF2-8842-A4A8-7FB503BAAB3F}">
      <dgm:prSet/>
      <dgm:spPr/>
      <dgm:t>
        <a:bodyPr/>
        <a:lstStyle/>
        <a:p>
          <a:endParaRPr lang="es-ES"/>
        </a:p>
      </dgm:t>
    </dgm:pt>
    <dgm:pt modelId="{498DDC37-C4E9-1A44-9342-9B7B1422D115}">
      <dgm:prSet phldrT="[Texto]" phldr="1"/>
      <dgm:spPr/>
      <dgm:t>
        <a:bodyPr/>
        <a:lstStyle/>
        <a:p>
          <a:endParaRPr lang="es-ES" dirty="0"/>
        </a:p>
      </dgm:t>
    </dgm:pt>
    <dgm:pt modelId="{84452439-958E-7545-870F-C8BEEF27FA5B}" type="parTrans" cxnId="{EBAAD554-C317-C944-813F-3DAC46D0001E}">
      <dgm:prSet/>
      <dgm:spPr/>
      <dgm:t>
        <a:bodyPr/>
        <a:lstStyle/>
        <a:p>
          <a:endParaRPr lang="es-ES"/>
        </a:p>
      </dgm:t>
    </dgm:pt>
    <dgm:pt modelId="{91CB41E6-8B2D-4547-876F-EA59E9BDBBAA}" type="sibTrans" cxnId="{EBAAD554-C317-C944-813F-3DAC46D0001E}">
      <dgm:prSet/>
      <dgm:spPr/>
      <dgm:t>
        <a:bodyPr/>
        <a:lstStyle/>
        <a:p>
          <a:endParaRPr lang="es-ES"/>
        </a:p>
      </dgm:t>
    </dgm:pt>
    <dgm:pt modelId="{97C53A64-93E6-A145-8D35-0F8A1D85F9CF}">
      <dgm:prSet phldrT="[Texto]" phldr="1"/>
      <dgm:spPr/>
      <dgm:t>
        <a:bodyPr/>
        <a:lstStyle/>
        <a:p>
          <a:endParaRPr lang="es-ES" dirty="0"/>
        </a:p>
      </dgm:t>
    </dgm:pt>
    <dgm:pt modelId="{D78AD801-10FB-8342-B62D-7781B4B32097}" type="parTrans" cxnId="{1107EF65-00A9-3E42-A877-55AC4DA50E39}">
      <dgm:prSet/>
      <dgm:spPr/>
      <dgm:t>
        <a:bodyPr/>
        <a:lstStyle/>
        <a:p>
          <a:endParaRPr lang="es-ES"/>
        </a:p>
      </dgm:t>
    </dgm:pt>
    <dgm:pt modelId="{B09911A5-1413-F043-8AF0-941668E0FDFC}" type="sibTrans" cxnId="{1107EF65-00A9-3E42-A877-55AC4DA50E39}">
      <dgm:prSet/>
      <dgm:spPr/>
      <dgm:t>
        <a:bodyPr/>
        <a:lstStyle/>
        <a:p>
          <a:endParaRPr lang="es-ES"/>
        </a:p>
      </dgm:t>
    </dgm:pt>
    <dgm:pt modelId="{DA45304F-9F0E-8B46-BCC7-7FCE5462C97A}">
      <dgm:prSet phldrT="[Texto]" phldr="1"/>
      <dgm:spPr/>
      <dgm:t>
        <a:bodyPr/>
        <a:lstStyle/>
        <a:p>
          <a:endParaRPr lang="es-ES" dirty="0"/>
        </a:p>
      </dgm:t>
    </dgm:pt>
    <dgm:pt modelId="{63A106AF-0D49-FB43-BFF3-2608A48C5E15}" type="parTrans" cxnId="{481B244C-22B3-3745-8D63-AB060F8961ED}">
      <dgm:prSet/>
      <dgm:spPr/>
      <dgm:t>
        <a:bodyPr/>
        <a:lstStyle/>
        <a:p>
          <a:endParaRPr lang="es-ES"/>
        </a:p>
      </dgm:t>
    </dgm:pt>
    <dgm:pt modelId="{196D5717-EE7B-5948-84B3-C3F4A4830256}" type="sibTrans" cxnId="{481B244C-22B3-3745-8D63-AB060F8961ED}">
      <dgm:prSet/>
      <dgm:spPr/>
      <dgm:t>
        <a:bodyPr/>
        <a:lstStyle/>
        <a:p>
          <a:endParaRPr lang="es-ES"/>
        </a:p>
      </dgm:t>
    </dgm:pt>
    <dgm:pt modelId="{0EB3286A-A61F-774C-835B-2F9769CDE5C7}">
      <dgm:prSet phldrT="[Texto]" phldr="1"/>
      <dgm:spPr/>
      <dgm:t>
        <a:bodyPr/>
        <a:lstStyle/>
        <a:p>
          <a:endParaRPr lang="es-ES" dirty="0"/>
        </a:p>
      </dgm:t>
    </dgm:pt>
    <dgm:pt modelId="{B4717D6B-533F-DB46-BC77-690E042AFB97}" type="parTrans" cxnId="{266C877D-A2D6-8944-9504-F42FF0C15678}">
      <dgm:prSet/>
      <dgm:spPr/>
      <dgm:t>
        <a:bodyPr/>
        <a:lstStyle/>
        <a:p>
          <a:endParaRPr lang="es-ES"/>
        </a:p>
      </dgm:t>
    </dgm:pt>
    <dgm:pt modelId="{723C821E-3C12-B842-9050-6472A308729D}" type="sibTrans" cxnId="{266C877D-A2D6-8944-9504-F42FF0C15678}">
      <dgm:prSet/>
      <dgm:spPr/>
      <dgm:t>
        <a:bodyPr/>
        <a:lstStyle/>
        <a:p>
          <a:endParaRPr lang="es-ES"/>
        </a:p>
      </dgm:t>
    </dgm:pt>
    <dgm:pt modelId="{B35F6CE9-4C8F-324F-B0A6-E3477A1C3FE7}" type="pres">
      <dgm:prSet presAssocID="{039E1A34-58D3-DF4E-9BBE-7AB8B0BB35D9}" presName="Name0" presStyleCnt="0">
        <dgm:presLayoutVars>
          <dgm:dir/>
          <dgm:animLvl val="lvl"/>
          <dgm:resizeHandles val="exact"/>
        </dgm:presLayoutVars>
      </dgm:prSet>
      <dgm:spPr/>
    </dgm:pt>
    <dgm:pt modelId="{B287E77A-BD4D-594F-9D8B-BFD656771AFD}" type="pres">
      <dgm:prSet presAssocID="{9975106A-EC2B-3246-967D-B1AE2184E51D}" presName="composite" presStyleCnt="0"/>
      <dgm:spPr/>
    </dgm:pt>
    <dgm:pt modelId="{F74B691D-0FBA-6B4E-A41E-330603C1DD89}" type="pres">
      <dgm:prSet presAssocID="{9975106A-EC2B-3246-967D-B1AE2184E51D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41BE4423-D567-C441-A959-DC24C9B46867}" type="pres">
      <dgm:prSet presAssocID="{9975106A-EC2B-3246-967D-B1AE2184E51D}" presName="desTx" presStyleLbl="alignAccFollowNode1" presStyleIdx="0" presStyleCnt="3">
        <dgm:presLayoutVars>
          <dgm:bulletEnabled val="1"/>
        </dgm:presLayoutVars>
      </dgm:prSet>
      <dgm:spPr/>
    </dgm:pt>
    <dgm:pt modelId="{2920723B-5684-194F-B4A8-5006CEB8029C}" type="pres">
      <dgm:prSet presAssocID="{67A8EE71-97D4-BD45-884D-71B221B9E83D}" presName="space" presStyleCnt="0"/>
      <dgm:spPr/>
    </dgm:pt>
    <dgm:pt modelId="{075AFDB8-BC57-B84F-85F7-BCA24B821F9C}" type="pres">
      <dgm:prSet presAssocID="{4750C673-1A2F-B94F-8C19-36CCAD180470}" presName="composite" presStyleCnt="0"/>
      <dgm:spPr/>
    </dgm:pt>
    <dgm:pt modelId="{DE0B975E-D410-034F-9DE9-0B2BB4665D65}" type="pres">
      <dgm:prSet presAssocID="{4750C673-1A2F-B94F-8C19-36CCAD18047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77805DA2-9EF5-1642-BEBA-C8242AA6CEFC}" type="pres">
      <dgm:prSet presAssocID="{4750C673-1A2F-B94F-8C19-36CCAD180470}" presName="desTx" presStyleLbl="alignAccFollowNode1" presStyleIdx="1" presStyleCnt="3">
        <dgm:presLayoutVars>
          <dgm:bulletEnabled val="1"/>
        </dgm:presLayoutVars>
      </dgm:prSet>
      <dgm:spPr/>
    </dgm:pt>
    <dgm:pt modelId="{2FFC9B52-D7E4-FC4C-8F20-646137A5FA26}" type="pres">
      <dgm:prSet presAssocID="{999D3031-E1D0-F340-ABF3-EF3FC9388DA0}" presName="space" presStyleCnt="0"/>
      <dgm:spPr/>
    </dgm:pt>
    <dgm:pt modelId="{06D2816D-8C55-A64A-BAB3-2017FD31EDB1}" type="pres">
      <dgm:prSet presAssocID="{97C53A64-93E6-A145-8D35-0F8A1D85F9CF}" presName="composite" presStyleCnt="0"/>
      <dgm:spPr/>
    </dgm:pt>
    <dgm:pt modelId="{6ABBC91C-7825-1745-BAEC-8B3FD5C517A0}" type="pres">
      <dgm:prSet presAssocID="{97C53A64-93E6-A145-8D35-0F8A1D85F9CF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CF847770-FA0D-E541-A0BA-4C2651FBEC96}" type="pres">
      <dgm:prSet presAssocID="{97C53A64-93E6-A145-8D35-0F8A1D85F9CF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08862D02-AFD5-7540-AA2C-7FD1AE67B592}" type="presOf" srcId="{97C53A64-93E6-A145-8D35-0F8A1D85F9CF}" destId="{6ABBC91C-7825-1745-BAEC-8B3FD5C517A0}" srcOrd="0" destOrd="0" presId="urn:microsoft.com/office/officeart/2005/8/layout/hList1"/>
    <dgm:cxn modelId="{0F8B0C15-058A-534F-AD2C-09732536DD3F}" type="presOf" srcId="{0EB3286A-A61F-774C-835B-2F9769CDE5C7}" destId="{CF847770-FA0D-E541-A0BA-4C2651FBEC96}" srcOrd="0" destOrd="1" presId="urn:microsoft.com/office/officeart/2005/8/layout/hList1"/>
    <dgm:cxn modelId="{51D9D91E-9934-934B-A760-97EECA0F5A6C}" type="presOf" srcId="{582E2C66-A89A-194C-8E3E-EBC70D968FFB}" destId="{77805DA2-9EF5-1642-BEBA-C8242AA6CEFC}" srcOrd="0" destOrd="0" presId="urn:microsoft.com/office/officeart/2005/8/layout/hList1"/>
    <dgm:cxn modelId="{8D65F430-950B-CA40-8E75-8546230C752F}" type="presOf" srcId="{498DDC37-C4E9-1A44-9342-9B7B1422D115}" destId="{77805DA2-9EF5-1642-BEBA-C8242AA6CEFC}" srcOrd="0" destOrd="1" presId="urn:microsoft.com/office/officeart/2005/8/layout/hList1"/>
    <dgm:cxn modelId="{28A95142-1646-8A42-B9B6-A1FF1519DF93}" srcId="{9975106A-EC2B-3246-967D-B1AE2184E51D}" destId="{79F97E39-EF1D-EA44-8E28-99F8DB90F575}" srcOrd="1" destOrd="0" parTransId="{BB9029FA-94BE-DA42-B1A4-E254179FB352}" sibTransId="{0E8B161A-BCA2-1643-9CEB-913A3BD2D858}"/>
    <dgm:cxn modelId="{481B244C-22B3-3745-8D63-AB060F8961ED}" srcId="{97C53A64-93E6-A145-8D35-0F8A1D85F9CF}" destId="{DA45304F-9F0E-8B46-BCC7-7FCE5462C97A}" srcOrd="0" destOrd="0" parTransId="{63A106AF-0D49-FB43-BFF3-2608A48C5E15}" sibTransId="{196D5717-EE7B-5948-84B3-C3F4A4830256}"/>
    <dgm:cxn modelId="{EBAAD554-C317-C944-813F-3DAC46D0001E}" srcId="{4750C673-1A2F-B94F-8C19-36CCAD180470}" destId="{498DDC37-C4E9-1A44-9342-9B7B1422D115}" srcOrd="1" destOrd="0" parTransId="{84452439-958E-7545-870F-C8BEEF27FA5B}" sibTransId="{91CB41E6-8B2D-4547-876F-EA59E9BDBBAA}"/>
    <dgm:cxn modelId="{6A8DB959-E11A-274D-B025-132F2EF8A399}" type="presOf" srcId="{4750C673-1A2F-B94F-8C19-36CCAD180470}" destId="{DE0B975E-D410-034F-9DE9-0B2BB4665D65}" srcOrd="0" destOrd="0" presId="urn:microsoft.com/office/officeart/2005/8/layout/hList1"/>
    <dgm:cxn modelId="{D742635C-5FF2-8842-A4A8-7FB503BAAB3F}" srcId="{4750C673-1A2F-B94F-8C19-36CCAD180470}" destId="{582E2C66-A89A-194C-8E3E-EBC70D968FFB}" srcOrd="0" destOrd="0" parTransId="{21B55124-07C1-2540-8D0D-112977791CC1}" sibTransId="{9EA99FE3-9FE1-AB4A-AA6F-8996B79BAEAB}"/>
    <dgm:cxn modelId="{1107EF65-00A9-3E42-A877-55AC4DA50E39}" srcId="{039E1A34-58D3-DF4E-9BBE-7AB8B0BB35D9}" destId="{97C53A64-93E6-A145-8D35-0F8A1D85F9CF}" srcOrd="2" destOrd="0" parTransId="{D78AD801-10FB-8342-B62D-7781B4B32097}" sibTransId="{B09911A5-1413-F043-8AF0-941668E0FDFC}"/>
    <dgm:cxn modelId="{F27EB070-E107-FE45-9826-742ECA3B7F71}" type="presOf" srcId="{E1CDCED4-FC7B-0047-987F-2D888CFE7553}" destId="{41BE4423-D567-C441-A959-DC24C9B46867}" srcOrd="0" destOrd="0" presId="urn:microsoft.com/office/officeart/2005/8/layout/hList1"/>
    <dgm:cxn modelId="{266C877D-A2D6-8944-9504-F42FF0C15678}" srcId="{97C53A64-93E6-A145-8D35-0F8A1D85F9CF}" destId="{0EB3286A-A61F-774C-835B-2F9769CDE5C7}" srcOrd="1" destOrd="0" parTransId="{B4717D6B-533F-DB46-BC77-690E042AFB97}" sibTransId="{723C821E-3C12-B842-9050-6472A308729D}"/>
    <dgm:cxn modelId="{7C024A80-ED4F-6B4A-AC39-AA28BA58B95A}" srcId="{9975106A-EC2B-3246-967D-B1AE2184E51D}" destId="{E1CDCED4-FC7B-0047-987F-2D888CFE7553}" srcOrd="0" destOrd="0" parTransId="{1AC4F004-67CD-3642-99F7-DEDC38D3ED3E}" sibTransId="{B0947967-4C9D-9B4C-9311-B3BCE1C65776}"/>
    <dgm:cxn modelId="{1E308181-CAC8-9C47-B374-376BA973E03E}" type="presOf" srcId="{DA45304F-9F0E-8B46-BCC7-7FCE5462C97A}" destId="{CF847770-FA0D-E541-A0BA-4C2651FBEC96}" srcOrd="0" destOrd="0" presId="urn:microsoft.com/office/officeart/2005/8/layout/hList1"/>
    <dgm:cxn modelId="{66232782-08CB-A240-BF63-EE237AA681AB}" type="presOf" srcId="{9975106A-EC2B-3246-967D-B1AE2184E51D}" destId="{F74B691D-0FBA-6B4E-A41E-330603C1DD89}" srcOrd="0" destOrd="0" presId="urn:microsoft.com/office/officeart/2005/8/layout/hList1"/>
    <dgm:cxn modelId="{3ED1818F-9858-F642-B970-3B81099F0E0D}" type="presOf" srcId="{039E1A34-58D3-DF4E-9BBE-7AB8B0BB35D9}" destId="{B35F6CE9-4C8F-324F-B0A6-E3477A1C3FE7}" srcOrd="0" destOrd="0" presId="urn:microsoft.com/office/officeart/2005/8/layout/hList1"/>
    <dgm:cxn modelId="{24C0D39A-44C1-8249-B3C8-C829C7D5D170}" type="presOf" srcId="{79F97E39-EF1D-EA44-8E28-99F8DB90F575}" destId="{41BE4423-D567-C441-A959-DC24C9B46867}" srcOrd="0" destOrd="1" presId="urn:microsoft.com/office/officeart/2005/8/layout/hList1"/>
    <dgm:cxn modelId="{71379F9B-3EFC-7E4D-87FA-2F80B82CA61B}" srcId="{039E1A34-58D3-DF4E-9BBE-7AB8B0BB35D9}" destId="{9975106A-EC2B-3246-967D-B1AE2184E51D}" srcOrd="0" destOrd="0" parTransId="{475FD7A9-CB2B-C74C-8024-6E428248647D}" sibTransId="{67A8EE71-97D4-BD45-884D-71B221B9E83D}"/>
    <dgm:cxn modelId="{CE1713C7-A6F9-024B-ABED-E8041EF1BE71}" srcId="{039E1A34-58D3-DF4E-9BBE-7AB8B0BB35D9}" destId="{4750C673-1A2F-B94F-8C19-36CCAD180470}" srcOrd="1" destOrd="0" parTransId="{F6E506DE-9258-FB4B-B31F-978A58679BDF}" sibTransId="{999D3031-E1D0-F340-ABF3-EF3FC9388DA0}"/>
    <dgm:cxn modelId="{69CFEBD4-7BDE-F74F-B1D7-EB32AB04362E}" type="presParOf" srcId="{B35F6CE9-4C8F-324F-B0A6-E3477A1C3FE7}" destId="{B287E77A-BD4D-594F-9D8B-BFD656771AFD}" srcOrd="0" destOrd="0" presId="urn:microsoft.com/office/officeart/2005/8/layout/hList1"/>
    <dgm:cxn modelId="{1A9E8FF7-ECD1-FD46-B6F8-2DBE859A9953}" type="presParOf" srcId="{B287E77A-BD4D-594F-9D8B-BFD656771AFD}" destId="{F74B691D-0FBA-6B4E-A41E-330603C1DD89}" srcOrd="0" destOrd="0" presId="urn:microsoft.com/office/officeart/2005/8/layout/hList1"/>
    <dgm:cxn modelId="{5DF8B043-77C6-3F4C-8CF6-C3B47FC03D4B}" type="presParOf" srcId="{B287E77A-BD4D-594F-9D8B-BFD656771AFD}" destId="{41BE4423-D567-C441-A959-DC24C9B46867}" srcOrd="1" destOrd="0" presId="urn:microsoft.com/office/officeart/2005/8/layout/hList1"/>
    <dgm:cxn modelId="{ECEFB448-CD82-8B46-88EA-F54A4FCABDCD}" type="presParOf" srcId="{B35F6CE9-4C8F-324F-B0A6-E3477A1C3FE7}" destId="{2920723B-5684-194F-B4A8-5006CEB8029C}" srcOrd="1" destOrd="0" presId="urn:microsoft.com/office/officeart/2005/8/layout/hList1"/>
    <dgm:cxn modelId="{8C6E657E-3166-3348-890C-299DED205BF5}" type="presParOf" srcId="{B35F6CE9-4C8F-324F-B0A6-E3477A1C3FE7}" destId="{075AFDB8-BC57-B84F-85F7-BCA24B821F9C}" srcOrd="2" destOrd="0" presId="urn:microsoft.com/office/officeart/2005/8/layout/hList1"/>
    <dgm:cxn modelId="{14654AB8-CC41-1249-82E5-9357D4965F55}" type="presParOf" srcId="{075AFDB8-BC57-B84F-85F7-BCA24B821F9C}" destId="{DE0B975E-D410-034F-9DE9-0B2BB4665D65}" srcOrd="0" destOrd="0" presId="urn:microsoft.com/office/officeart/2005/8/layout/hList1"/>
    <dgm:cxn modelId="{A047A75B-049E-B549-AF2F-6BD6CA914198}" type="presParOf" srcId="{075AFDB8-BC57-B84F-85F7-BCA24B821F9C}" destId="{77805DA2-9EF5-1642-BEBA-C8242AA6CEFC}" srcOrd="1" destOrd="0" presId="urn:microsoft.com/office/officeart/2005/8/layout/hList1"/>
    <dgm:cxn modelId="{623AAA90-9A39-284E-BFFF-FF9386205E95}" type="presParOf" srcId="{B35F6CE9-4C8F-324F-B0A6-E3477A1C3FE7}" destId="{2FFC9B52-D7E4-FC4C-8F20-646137A5FA26}" srcOrd="3" destOrd="0" presId="urn:microsoft.com/office/officeart/2005/8/layout/hList1"/>
    <dgm:cxn modelId="{506307BF-4C02-3B41-85BA-83DABDCC9E9E}" type="presParOf" srcId="{B35F6CE9-4C8F-324F-B0A6-E3477A1C3FE7}" destId="{06D2816D-8C55-A64A-BAB3-2017FD31EDB1}" srcOrd="4" destOrd="0" presId="urn:microsoft.com/office/officeart/2005/8/layout/hList1"/>
    <dgm:cxn modelId="{BC4489BC-09E4-864F-8164-9D65076C2FBE}" type="presParOf" srcId="{06D2816D-8C55-A64A-BAB3-2017FD31EDB1}" destId="{6ABBC91C-7825-1745-BAEC-8B3FD5C517A0}" srcOrd="0" destOrd="0" presId="urn:microsoft.com/office/officeart/2005/8/layout/hList1"/>
    <dgm:cxn modelId="{E48DDA75-7C4B-384F-BBF5-2C88CB585E07}" type="presParOf" srcId="{06D2816D-8C55-A64A-BAB3-2017FD31EDB1}" destId="{CF847770-FA0D-E541-A0BA-4C2651FBEC9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4B691D-0FBA-6B4E-A41E-330603C1DD89}">
      <dsp:nvSpPr>
        <dsp:cNvPr id="0" name=""/>
        <dsp:cNvSpPr/>
      </dsp:nvSpPr>
      <dsp:spPr>
        <a:xfrm>
          <a:off x="2786" y="379602"/>
          <a:ext cx="2716410" cy="10865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928" tIns="178816" rIns="312928" bIns="178816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4400" kern="1200"/>
        </a:p>
      </dsp:txBody>
      <dsp:txXfrm>
        <a:off x="2786" y="379602"/>
        <a:ext cx="2716410" cy="1086564"/>
      </dsp:txXfrm>
    </dsp:sp>
    <dsp:sp modelId="{41BE4423-D567-C441-A959-DC24C9B46867}">
      <dsp:nvSpPr>
        <dsp:cNvPr id="0" name=""/>
        <dsp:cNvSpPr/>
      </dsp:nvSpPr>
      <dsp:spPr>
        <a:xfrm>
          <a:off x="2786" y="1466167"/>
          <a:ext cx="2716410" cy="19324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34696" rIns="312928" bIns="352044" numCol="1" spcCol="1270" anchor="t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4400" kern="1200"/>
        </a:p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4400" kern="1200"/>
        </a:p>
      </dsp:txBody>
      <dsp:txXfrm>
        <a:off x="2786" y="1466167"/>
        <a:ext cx="2716410" cy="1932480"/>
      </dsp:txXfrm>
    </dsp:sp>
    <dsp:sp modelId="{DE0B975E-D410-034F-9DE9-0B2BB4665D65}">
      <dsp:nvSpPr>
        <dsp:cNvPr id="0" name=""/>
        <dsp:cNvSpPr/>
      </dsp:nvSpPr>
      <dsp:spPr>
        <a:xfrm>
          <a:off x="3099494" y="379602"/>
          <a:ext cx="2716410" cy="10865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928" tIns="178816" rIns="312928" bIns="178816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4400" kern="1200"/>
        </a:p>
      </dsp:txBody>
      <dsp:txXfrm>
        <a:off x="3099494" y="379602"/>
        <a:ext cx="2716410" cy="1086564"/>
      </dsp:txXfrm>
    </dsp:sp>
    <dsp:sp modelId="{77805DA2-9EF5-1642-BEBA-C8242AA6CEFC}">
      <dsp:nvSpPr>
        <dsp:cNvPr id="0" name=""/>
        <dsp:cNvSpPr/>
      </dsp:nvSpPr>
      <dsp:spPr>
        <a:xfrm>
          <a:off x="3099494" y="1466167"/>
          <a:ext cx="2716410" cy="19324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34696" rIns="312928" bIns="352044" numCol="1" spcCol="1270" anchor="t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4400" kern="1200"/>
        </a:p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4400" kern="1200"/>
        </a:p>
      </dsp:txBody>
      <dsp:txXfrm>
        <a:off x="3099494" y="1466167"/>
        <a:ext cx="2716410" cy="1932480"/>
      </dsp:txXfrm>
    </dsp:sp>
    <dsp:sp modelId="{6ABBC91C-7825-1745-BAEC-8B3FD5C517A0}">
      <dsp:nvSpPr>
        <dsp:cNvPr id="0" name=""/>
        <dsp:cNvSpPr/>
      </dsp:nvSpPr>
      <dsp:spPr>
        <a:xfrm>
          <a:off x="6196202" y="379602"/>
          <a:ext cx="2716410" cy="10865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928" tIns="178816" rIns="312928" bIns="178816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4400" kern="1200"/>
        </a:p>
      </dsp:txBody>
      <dsp:txXfrm>
        <a:off x="6196202" y="379602"/>
        <a:ext cx="2716410" cy="1086564"/>
      </dsp:txXfrm>
    </dsp:sp>
    <dsp:sp modelId="{CF847770-FA0D-E541-A0BA-4C2651FBEC96}">
      <dsp:nvSpPr>
        <dsp:cNvPr id="0" name=""/>
        <dsp:cNvSpPr/>
      </dsp:nvSpPr>
      <dsp:spPr>
        <a:xfrm>
          <a:off x="6196202" y="1466167"/>
          <a:ext cx="2716410" cy="19324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34696" rIns="312928" bIns="352044" numCol="1" spcCol="1270" anchor="t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4400" kern="1200"/>
        </a:p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4400" kern="1200"/>
        </a:p>
      </dsp:txBody>
      <dsp:txXfrm>
        <a:off x="6196202" y="1466167"/>
        <a:ext cx="2716410" cy="19324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92DFB8-4901-8E45-86EA-853B9776FE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Animales Vertebrados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0B7D08B-6356-E143-9269-70674210EF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>
                <a:solidFill>
                  <a:srgbClr val="FFC000"/>
                </a:solidFill>
              </a:rPr>
              <a:t>Escribir la clase de vertebrado</a:t>
            </a:r>
          </a:p>
        </p:txBody>
      </p:sp>
    </p:spTree>
    <p:extLst>
      <p:ext uri="{BB962C8B-B14F-4D97-AF65-F5344CB8AC3E}">
        <p14:creationId xmlns:p14="http://schemas.microsoft.com/office/powerpoint/2010/main" val="3053017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0DD930-36E3-3147-98FC-882A9A67F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B8425B-4E09-A040-998C-C24F9F2B50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1425146"/>
          </a:xfrm>
        </p:spPr>
        <p:txBody>
          <a:bodyPr/>
          <a:lstStyle/>
          <a:p>
            <a:r>
              <a:rPr lang="es-ES" dirty="0"/>
              <a:t>Agregar información</a:t>
            </a: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6E9D0A0D-27EE-6E4A-8404-D36312D5C485}"/>
              </a:ext>
            </a:extLst>
          </p:cNvPr>
          <p:cNvSpPr txBox="1">
            <a:spLocks/>
          </p:cNvSpPr>
          <p:nvPr/>
        </p:nvSpPr>
        <p:spPr>
          <a:xfrm>
            <a:off x="2589212" y="3787346"/>
            <a:ext cx="8915400" cy="14251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Agregar más datos</a:t>
            </a:r>
          </a:p>
        </p:txBody>
      </p:sp>
    </p:spTree>
    <p:extLst>
      <p:ext uri="{BB962C8B-B14F-4D97-AF65-F5344CB8AC3E}">
        <p14:creationId xmlns:p14="http://schemas.microsoft.com/office/powerpoint/2010/main" val="1902314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26A2E4-2B48-0443-AE35-13A451F7E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82FFC40-62B2-DA4E-A5D3-F797B36C0D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3179905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5377606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Espiral</Template>
  <TotalTime>5</TotalTime>
  <Words>12</Words>
  <Application>Microsoft Macintosh PowerPoint</Application>
  <PresentationFormat>Panorámica</PresentationFormat>
  <Paragraphs>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Espiral</vt:lpstr>
      <vt:lpstr>Animales Vertebrados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Animales Vertebrados</dc:title>
  <dc:creator>Agustín Padilla Otero</dc:creator>
  <cp:lastModifiedBy>Agustín Padilla Otero</cp:lastModifiedBy>
  <cp:revision>1</cp:revision>
  <dcterms:created xsi:type="dcterms:W3CDTF">2023-04-14T16:23:18Z</dcterms:created>
  <dcterms:modified xsi:type="dcterms:W3CDTF">2023-04-14T16:29:00Z</dcterms:modified>
</cp:coreProperties>
</file>