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s.wikipedia.org/wiki/Escala_(cartograf%C3%ADa)" TargetMode="External" Type="http://schemas.openxmlformats.org/officeDocument/2006/relationships/hyperlink"/><Relationship Id="rId11" Target="https://formacion.intef.es/aulaenabierto/mod/book/tool/print/index.php?id=4086" TargetMode="External" Type="http://schemas.openxmlformats.org/officeDocument/2006/relationships/hyperlink"/><Relationship Id="rId12" Target="https://bit.ly/4gbeHdz" TargetMode="External" Type="http://schemas.openxmlformats.org/officeDocument/2006/relationships/hyperlink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Dibujando el terreno de juego.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5915897"/>
            <a:ext cx="4301315" cy="104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 y pistas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99013" y="932941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3"/>
                </a:lnTo>
                <a:lnTo>
                  <a:pt x="0" y="5431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35013" y="3397324"/>
            <a:ext cx="1079172" cy="1079172"/>
          </a:xfrm>
          <a:custGeom>
            <a:avLst/>
            <a:gdLst/>
            <a:ahLst/>
            <a:cxnLst/>
            <a:rect r="r" b="b" t="t" l="l"/>
            <a:pathLst>
              <a:path h="1079172" w="1079172">
                <a:moveTo>
                  <a:pt x="0" y="0"/>
                </a:moveTo>
                <a:lnTo>
                  <a:pt x="1079172" y="0"/>
                </a:lnTo>
                <a:lnTo>
                  <a:pt x="1079172" y="1079172"/>
                </a:lnTo>
                <a:lnTo>
                  <a:pt x="0" y="10791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420270" y="4513037"/>
            <a:ext cx="1093915" cy="1093915"/>
          </a:xfrm>
          <a:custGeom>
            <a:avLst/>
            <a:gdLst/>
            <a:ahLst/>
            <a:cxnLst/>
            <a:rect r="r" b="b" t="t" l="l"/>
            <a:pathLst>
              <a:path h="1093915" w="1093915">
                <a:moveTo>
                  <a:pt x="0" y="0"/>
                </a:moveTo>
                <a:lnTo>
                  <a:pt x="1093915" y="0"/>
                </a:lnTo>
                <a:lnTo>
                  <a:pt x="1093915" y="1093914"/>
                </a:lnTo>
                <a:lnTo>
                  <a:pt x="0" y="1093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35013" y="5795841"/>
            <a:ext cx="1079172" cy="1079172"/>
          </a:xfrm>
          <a:custGeom>
            <a:avLst/>
            <a:gdLst/>
            <a:ahLst/>
            <a:cxnLst/>
            <a:rect r="r" b="b" t="t" l="l"/>
            <a:pathLst>
              <a:path h="1079172" w="1079172">
                <a:moveTo>
                  <a:pt x="0" y="0"/>
                </a:moveTo>
                <a:lnTo>
                  <a:pt x="1079172" y="0"/>
                </a:lnTo>
                <a:lnTo>
                  <a:pt x="1079172" y="1079172"/>
                </a:lnTo>
                <a:lnTo>
                  <a:pt x="0" y="10791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29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9507" y="2845054"/>
            <a:ext cx="4424043" cy="323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actividad intencional que persiga la consecución de unos objetivos concretos, requiere de una planificación previa que, partiendo de la situación inicial en la que nos encontramos, guie el procedimiento a seguir para su consecución.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planificación, siempre necesaria, se hace más imprescindible aún cuando el trabajo se aborda en equipo, es por ello que antes de comenzar la tarea, reflexionéis sobre los siguientes aspectos y los dejéis plasmados en esta ficha: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 de planificación: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Cumplimentar la ficha que os entregará vuestro profesor.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5399013" y="424882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Pistas.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35013" y="1595455"/>
            <a:ext cx="4530741" cy="1634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Obtén el tamaño de la zona de dibujo de Scratch en pantalla.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Sabiendo las medidas del campo que tenemos que representar y la zona de dibujo en Scratch, determina la escala que mejor se adapta para hacer su trazado.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te es necesario, consulta los enlaces facilitados a continuación.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06215" y="3359224"/>
            <a:ext cx="3457152" cy="112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la extensión "lápiz" en Scratch.</a:t>
            </a:r>
          </a:p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https://youtu.be/wYYOyn2ZK7k?si=390j6VspjpdD9zoS</a:t>
            </a:r>
          </a:p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https://bit.ly/4gd0Nrr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6215" y="4474937"/>
            <a:ext cx="3457152" cy="112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escalas. Tipos.</a:t>
            </a:r>
          </a:p>
          <a:p>
            <a:pPr algn="just">
              <a:lnSpc>
                <a:spcPts val="1736"/>
              </a:lnSpc>
            </a:pPr>
            <a:r>
              <a:rPr lang="en-US" sz="1400" spc="-2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 tooltip="https://es.wikipedia.org/wiki/Escala_(cartograf%C3%ADa)"/>
              </a:rPr>
              <a:t>https://es.wikipedia.org/wiki/Escala_(cartograf%C3%ADa)</a:t>
            </a:r>
          </a:p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https://bit.ly/3CrM8uC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06215" y="5643658"/>
            <a:ext cx="3457152" cy="1345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Scratch 3.0 paso a paso. Aula en abierto del INTEF</a:t>
            </a:r>
          </a:p>
          <a:p>
            <a:pPr algn="just">
              <a:lnSpc>
                <a:spcPts val="1736"/>
              </a:lnSpc>
            </a:pPr>
            <a:r>
              <a:rPr lang="en-US" sz="1400" spc="-2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 tooltip="https://formacion.intef.es/aulaenabierto/mod/book/tool/print/index.php?id=4086"/>
              </a:rPr>
              <a:t>https://formacion.intef.es/aulaenabierto/mod/book/tool/print/index.php?id=4086</a:t>
            </a:r>
          </a:p>
          <a:p>
            <a:pPr algn="just">
              <a:lnSpc>
                <a:spcPts val="1736"/>
              </a:lnSpc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 tooltip="https://bit.ly/4gbeHdz"/>
              </a:rPr>
              <a:t>https://bit.ly/4gbeHdz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DAGeFZROuus</dc:identifier>
  <dcterms:modified xsi:type="dcterms:W3CDTF">2011-08-01T06:04:30Z</dcterms:modified>
  <cp:revision>1</cp:revision>
  <dc:title>7B Dibujando el terreno Pistas</dc:title>
</cp:coreProperties>
</file>