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  <p:embeddedFont>
      <p:font typeface="Open Sans" charset="1" panose="020B0606030504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25592" t="0" r="-25592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222784"/>
            <a:ext cx="4301315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Cálculo automático de magnitudes.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27408" t="0" r="-27408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1226" y="2756086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01226" y="4092482"/>
            <a:ext cx="3975804" cy="2731878"/>
          </a:xfrm>
          <a:custGeom>
            <a:avLst/>
            <a:gdLst/>
            <a:ahLst/>
            <a:cxnLst/>
            <a:rect r="r" b="b" t="t" l="l"/>
            <a:pathLst>
              <a:path h="2731878" w="3975804">
                <a:moveTo>
                  <a:pt x="0" y="0"/>
                </a:moveTo>
                <a:lnTo>
                  <a:pt x="3975804" y="0"/>
                </a:lnTo>
                <a:lnTo>
                  <a:pt x="3975804" y="2731877"/>
                </a:lnTo>
                <a:lnTo>
                  <a:pt x="0" y="27318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30782" y="2005917"/>
            <a:ext cx="4551974" cy="1666083"/>
          </a:xfrm>
          <a:custGeom>
            <a:avLst/>
            <a:gdLst/>
            <a:ahLst/>
            <a:cxnLst/>
            <a:rect r="r" b="b" t="t" l="l"/>
            <a:pathLst>
              <a:path h="1666083" w="4551974">
                <a:moveTo>
                  <a:pt x="0" y="0"/>
                </a:moveTo>
                <a:lnTo>
                  <a:pt x="4551974" y="0"/>
                </a:lnTo>
                <a:lnTo>
                  <a:pt x="4551974" y="1666083"/>
                </a:lnTo>
                <a:lnTo>
                  <a:pt x="0" y="1666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163" t="0" r="-3163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1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1226" y="3440733"/>
            <a:ext cx="3783123" cy="433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valores con los que trabajaremos para la realización de los cálculos son: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30782" y="1084163"/>
            <a:ext cx="4551974" cy="690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Nota: las fórmulas que se pueden ver en las celdas, son las que nos proporcionarían los resultados de las celdas de su izquierda.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30782" y="4106380"/>
            <a:ext cx="4551974" cy="919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Nota: todos los cálculos están referenciados a las celdas en las que se encuentran los datos en la imagen precedente. Si se ubicasen en otras distintas, habría que contextualizar dichas referencias.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DAGeFGIy4_0</dc:identifier>
  <dcterms:modified xsi:type="dcterms:W3CDTF">2011-08-01T06:04:30Z</dcterms:modified>
  <cp:revision>1</cp:revision>
  <dc:title>6C Calculo automatico de magnitudes Solucion</dc:title>
</cp:coreProperties>
</file>