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https://procomun.intef.es/ode/view/es_2024012212_9210937" TargetMode="External" Type="http://schemas.openxmlformats.org/officeDocument/2006/relationships/hyperlink"/><Relationship Id="rId9" Target="https://bit.ly/4aysERG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-25592" t="0" r="-25592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222784"/>
            <a:ext cx="4301315" cy="140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Cálculo automático de magnitudes.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5915897"/>
            <a:ext cx="4301315" cy="104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Planificación y pistas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-27408" t="0" r="-27408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399013" y="1715620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3" y="0"/>
                </a:lnTo>
                <a:lnTo>
                  <a:pt x="543123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508837" y="4006689"/>
            <a:ext cx="1147937" cy="1147937"/>
          </a:xfrm>
          <a:custGeom>
            <a:avLst/>
            <a:gdLst/>
            <a:ahLst/>
            <a:cxnLst/>
            <a:rect r="r" b="b" t="t" l="l"/>
            <a:pathLst>
              <a:path h="1147937" w="1147937">
                <a:moveTo>
                  <a:pt x="0" y="0"/>
                </a:moveTo>
                <a:lnTo>
                  <a:pt x="1147937" y="0"/>
                </a:lnTo>
                <a:lnTo>
                  <a:pt x="1147937" y="1147937"/>
                </a:lnTo>
                <a:lnTo>
                  <a:pt x="0" y="11479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9226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Planificación.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9507" y="2945066"/>
            <a:ext cx="4424043" cy="3034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Cualquier actividad intencional que persiga la consecución de unos objetivos concretos, requiere de una planificación previa que, partiendo de la situación inicial en la que nos encontramos, guie el procedimiento a seguir para su consecución.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planificación, siempre necesaria, se hace más imprescindible aún cuando el trabajo se aborda en equipo, es por ello que antes de comenzar la tarea, reflexionéis sobre los siguientes aspectos y los dejéis plasmados en esta ficha:</a:t>
            </a:r>
          </a:p>
          <a:p>
            <a:pPr algn="just">
              <a:lnSpc>
                <a:spcPts val="1638"/>
              </a:lnSpc>
            </a:pP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Ficha de planificación: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Cumplimentar la ficha que os entregará vuestro profesor.</a:t>
            </a:r>
          </a:p>
          <a:p>
            <a:pPr algn="just">
              <a:lnSpc>
                <a:spcPts val="1638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5399013" y="1207561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Pistas.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35013" y="2607944"/>
            <a:ext cx="4530741" cy="834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Revisar todos los procedimientos de cálculo utilizados en los apartados anteriores para automatizarlos a través de una Hoja de Cálculo que nos automatice la obtención de todos los resultados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78126" y="3777814"/>
            <a:ext cx="3090409" cy="1783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36"/>
              </a:lnSpc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Accede a la siguiente dirección si necesitas ayuda sobre la hoja de cálculo Excel.</a:t>
            </a:r>
          </a:p>
          <a:p>
            <a:pPr algn="just">
              <a:lnSpc>
                <a:spcPts val="1736"/>
              </a:lnSpc>
            </a:pPr>
            <a:r>
              <a:rPr lang="en-US" sz="1400" spc="-2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 tooltip="https://procomun.intef.es/ode/view/es_2024012212_9210937"/>
              </a:rPr>
              <a:t>https://procomun.intef.es/ode/view/es_2024012212_9210937</a:t>
            </a:r>
          </a:p>
          <a:p>
            <a:pPr algn="just">
              <a:lnSpc>
                <a:spcPts val="1736"/>
              </a:lnSpc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algn="just">
              <a:lnSpc>
                <a:spcPts val="1736"/>
              </a:lnSpc>
            </a:pPr>
            <a:r>
              <a:rPr lang="en-US" sz="1400" spc="-2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 tooltip="https://bit.ly/4aysERG"/>
              </a:rPr>
              <a:t>https://bit.ly/4aysERG</a:t>
            </a:r>
          </a:p>
          <a:p>
            <a:pPr algn="just">
              <a:lnSpc>
                <a:spcPts val="173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DAGeFP7Smys</dc:identifier>
  <dcterms:modified xsi:type="dcterms:W3CDTF">2011-08-01T06:04:30Z</dcterms:modified>
  <cp:revision>1</cp:revision>
  <dc:title>6B Calculo automático de magnitudes Pistas</dc:title>
</cp:coreProperties>
</file>