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-25592" t="0" r="-25592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222784"/>
            <a:ext cx="4301315" cy="140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Cálculo automático de magnitudes.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6147585"/>
            <a:ext cx="4301315" cy="58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Tarea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-27408" t="0" r="-27408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9507" y="2801280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4" y="0"/>
                </a:lnTo>
                <a:lnTo>
                  <a:pt x="543124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7353" y="2801280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4" y="0"/>
                </a:lnTo>
                <a:lnTo>
                  <a:pt x="543124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56000" y="1799465"/>
            <a:ext cx="569155" cy="578802"/>
          </a:xfrm>
          <a:custGeom>
            <a:avLst/>
            <a:gdLst/>
            <a:ahLst/>
            <a:cxnLst/>
            <a:rect r="r" b="b" t="t" l="l"/>
            <a:pathLst>
              <a:path h="578802" w="569155">
                <a:moveTo>
                  <a:pt x="0" y="0"/>
                </a:moveTo>
                <a:lnTo>
                  <a:pt x="569155" y="0"/>
                </a:lnTo>
                <a:lnTo>
                  <a:pt x="569155" y="578802"/>
                </a:lnTo>
                <a:lnTo>
                  <a:pt x="0" y="5788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33827" y="2801280"/>
            <a:ext cx="535474" cy="543123"/>
          </a:xfrm>
          <a:custGeom>
            <a:avLst/>
            <a:gdLst/>
            <a:ahLst/>
            <a:cxnLst/>
            <a:rect r="r" b="b" t="t" l="l"/>
            <a:pathLst>
              <a:path h="543123" w="535474">
                <a:moveTo>
                  <a:pt x="0" y="0"/>
                </a:moveTo>
                <a:lnTo>
                  <a:pt x="535473" y="0"/>
                </a:lnTo>
                <a:lnTo>
                  <a:pt x="535473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56000" y="5149509"/>
            <a:ext cx="3002526" cy="1932473"/>
          </a:xfrm>
          <a:custGeom>
            <a:avLst/>
            <a:gdLst/>
            <a:ahLst/>
            <a:cxnLst/>
            <a:rect r="r" b="b" t="t" l="l"/>
            <a:pathLst>
              <a:path h="1932473" w="3002526">
                <a:moveTo>
                  <a:pt x="0" y="0"/>
                </a:moveTo>
                <a:lnTo>
                  <a:pt x="3002526" y="0"/>
                </a:lnTo>
                <a:lnTo>
                  <a:pt x="3002526" y="1932473"/>
                </a:lnTo>
                <a:lnTo>
                  <a:pt x="0" y="1932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555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43507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Tarea.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9507" y="3515400"/>
            <a:ext cx="4157873" cy="1434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Diseñaremos ahora una aplicación a la que dándole las variables de: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longitud del campo, anchura del campo, densidad de grano de césped por m2 y cantidad de agua para el riego semanal, nos haga los cálculos de todas las magnitudes restantes de forma automática.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Utilizaremos para ello una hoja de cálculo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220000" y="1207561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Materiales necesarios.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31632" y="2541538"/>
            <a:ext cx="4439382" cy="1034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Conexión a Internet.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Dispositivo digital para poder ejecutar los programas necesarios para las tareas propuestas (ordenador, tablet, etc.).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Hoja de cálculo Excel o similar.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DAGeFL0KY0g</dc:identifier>
  <dcterms:modified xsi:type="dcterms:W3CDTF">2011-08-01T06:04:30Z</dcterms:modified>
  <cp:revision>1</cp:revision>
  <dc:title>6A Calculo automatico de magnitudes Tarea</dc:title>
</cp:coreProperties>
</file>