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Construyendo un depósito.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1226" y="2720086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1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9226" y="3420372"/>
            <a:ext cx="4588316" cy="1634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m3 = 1000 l.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198.450 l = 198,45 m3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volumen del cilindro: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V= S x h     (Superficie de la base por altura).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[m3] = S [m2] x h [m]  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h= V/S = 198,45 /(2 x 3,14 x2) =198,45 / 12,56 = </a:t>
            </a:r>
            <a:r>
              <a:rPr lang="en-US" sz="1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15,80 m.</a:t>
            </a:r>
          </a:p>
          <a:p>
            <a:pPr algn="just">
              <a:lnSpc>
                <a:spcPts val="163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DAGeE7qlHUY</dc:identifier>
  <dcterms:modified xsi:type="dcterms:W3CDTF">2011-08-01T06:04:30Z</dcterms:modified>
  <cp:revision>1</cp:revision>
  <dc:title>5C Construyendo un deposito Solucion</dc:title>
</cp:coreProperties>
</file>