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-303" t="0" r="-30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437097"/>
            <a:ext cx="4301315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Construyendo un depósito.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6147585"/>
            <a:ext cx="4301315" cy="58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Tarea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-1512" t="0" r="-1511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79507" y="2801280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4" y="0"/>
                </a:lnTo>
                <a:lnTo>
                  <a:pt x="543124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7353" y="2801280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4" y="0"/>
                </a:lnTo>
                <a:lnTo>
                  <a:pt x="543124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20000" y="1878648"/>
            <a:ext cx="569155" cy="578802"/>
          </a:xfrm>
          <a:custGeom>
            <a:avLst/>
            <a:gdLst/>
            <a:ahLst/>
            <a:cxnLst/>
            <a:rect r="r" b="b" t="t" l="l"/>
            <a:pathLst>
              <a:path h="578802" w="569155">
                <a:moveTo>
                  <a:pt x="0" y="0"/>
                </a:moveTo>
                <a:lnTo>
                  <a:pt x="569155" y="0"/>
                </a:lnTo>
                <a:lnTo>
                  <a:pt x="569155" y="578802"/>
                </a:lnTo>
                <a:lnTo>
                  <a:pt x="0" y="5788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33827" y="2801280"/>
            <a:ext cx="535474" cy="543123"/>
          </a:xfrm>
          <a:custGeom>
            <a:avLst/>
            <a:gdLst/>
            <a:ahLst/>
            <a:cxnLst/>
            <a:rect r="r" b="b" t="t" l="l"/>
            <a:pathLst>
              <a:path h="543123" w="535474">
                <a:moveTo>
                  <a:pt x="0" y="0"/>
                </a:moveTo>
                <a:lnTo>
                  <a:pt x="535473" y="0"/>
                </a:lnTo>
                <a:lnTo>
                  <a:pt x="535473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47229" y="4971063"/>
            <a:ext cx="2216599" cy="2216599"/>
          </a:xfrm>
          <a:custGeom>
            <a:avLst/>
            <a:gdLst/>
            <a:ahLst/>
            <a:cxnLst/>
            <a:rect r="r" b="b" t="t" l="l"/>
            <a:pathLst>
              <a:path h="2216599" w="2216599">
                <a:moveTo>
                  <a:pt x="0" y="0"/>
                </a:moveTo>
                <a:lnTo>
                  <a:pt x="2216599" y="0"/>
                </a:lnTo>
                <a:lnTo>
                  <a:pt x="2216599" y="2216600"/>
                </a:lnTo>
                <a:lnTo>
                  <a:pt x="0" y="2216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43507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Tarea.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9507" y="3715425"/>
            <a:ext cx="4157873" cy="1034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asegurarnos que tendremos agua para suficiente abastecer los riegos necesarios semanalmente, construiremos un depósito de forma cilíndrica que cuente con una base de 2m de radio y calcularemos la altura necesaria que deberá tener.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220000" y="1207561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Materiales necesarios.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732899" y="1916748"/>
            <a:ext cx="4124707" cy="834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Conexión a Internet.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Dispositivo digital para realizar la búsqueda de la información (ordenador, Tablet, Smartphone, etc.).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DAGeFJnnEUQ</dc:identifier>
  <dcterms:modified xsi:type="dcterms:W3CDTF">2011-08-01T06:04:30Z</dcterms:modified>
  <cp:revision>1</cp:revision>
  <dc:title>5A Construyendo un deposito Tarea</dc:title>
</cp:coreProperties>
</file>