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  <p:embeddedFont>
      <p:font typeface="Arial Bold" charset="1" panose="020B0802020202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0" t="-14014" r="0" b="-14014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437097"/>
            <a:ext cx="4301315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Agua necesaria para el riego.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6147585"/>
            <a:ext cx="4301315" cy="58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0" t="-12512" r="0" b="-1251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01226" y="2720086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3" y="0"/>
                </a:lnTo>
                <a:lnTo>
                  <a:pt x="543123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01226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9507" y="3520385"/>
            <a:ext cx="4424043" cy="1434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Precipitación de 15 mm = 15 l/m2</a:t>
            </a: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Cantidad de agua por riego.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l x 6.615 m2 = 99.265 l.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Cantidad de agua por riegos semanales.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riegos semanales = </a:t>
            </a:r>
            <a:r>
              <a:rPr lang="en-US" sz="1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198.450 l.</a:t>
            </a:r>
          </a:p>
          <a:p>
            <a:pPr algn="just">
              <a:lnSpc>
                <a:spcPts val="1638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DAGeE6aqGi8</dc:identifier>
  <dcterms:modified xsi:type="dcterms:W3CDTF">2011-08-01T06:04:30Z</dcterms:modified>
  <cp:revision>1</cp:revision>
  <dc:title>4C Agua necesaria para el riego Solución</dc:title>
</cp:coreProperties>
</file>