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222784"/>
            <a:ext cx="4301315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Sembrando el terreno. Ampliación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9507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7353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20000" y="1878648"/>
            <a:ext cx="569155" cy="578802"/>
          </a:xfrm>
          <a:custGeom>
            <a:avLst/>
            <a:gdLst/>
            <a:ahLst/>
            <a:cxnLst/>
            <a:rect r="r" b="b" t="t" l="l"/>
            <a:pathLst>
              <a:path h="578802" w="569155">
                <a:moveTo>
                  <a:pt x="0" y="0"/>
                </a:moveTo>
                <a:lnTo>
                  <a:pt x="569155" y="0"/>
                </a:lnTo>
                <a:lnTo>
                  <a:pt x="569155" y="578802"/>
                </a:lnTo>
                <a:lnTo>
                  <a:pt x="0" y="5788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3827" y="2801280"/>
            <a:ext cx="535474" cy="543123"/>
          </a:xfrm>
          <a:custGeom>
            <a:avLst/>
            <a:gdLst/>
            <a:ahLst/>
            <a:cxnLst/>
            <a:rect r="r" b="b" t="t" l="l"/>
            <a:pathLst>
              <a:path h="543123" w="535474">
                <a:moveTo>
                  <a:pt x="0" y="0"/>
                </a:moveTo>
                <a:lnTo>
                  <a:pt x="535473" y="0"/>
                </a:lnTo>
                <a:lnTo>
                  <a:pt x="53547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21835" y="4588873"/>
            <a:ext cx="3339387" cy="2215127"/>
          </a:xfrm>
          <a:custGeom>
            <a:avLst/>
            <a:gdLst/>
            <a:ahLst/>
            <a:cxnLst/>
            <a:rect r="r" b="b" t="t" l="l"/>
            <a:pathLst>
              <a:path h="2215127" w="3339387">
                <a:moveTo>
                  <a:pt x="0" y="0"/>
                </a:moveTo>
                <a:lnTo>
                  <a:pt x="3339387" y="0"/>
                </a:lnTo>
                <a:lnTo>
                  <a:pt x="3339387" y="2215127"/>
                </a:lnTo>
                <a:lnTo>
                  <a:pt x="0" y="221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3507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9507" y="3386704"/>
            <a:ext cx="4424043" cy="103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hacemos la mezcla de semillas que aconseja el proveedor apuntado en la dirección anterior, ¿qué cantidad necesitaremos de cada una de ellas?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Nota: hacemos los cálculos con una apreciación de 2 decimales.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20000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Materiales necesarios.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32899" y="1916748"/>
            <a:ext cx="4124707" cy="83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Conexión a Internet.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Dispositivo digital para realizar la búsqueda de la información (ordenador, Tablet, Smartphone, etc.).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DAGd_pQLF10</dc:identifier>
  <dcterms:modified xsi:type="dcterms:W3CDTF">2011-08-01T06:04:30Z</dcterms:modified>
  <cp:revision>1</cp:revision>
  <dc:title>3A Sembrando el terreno Tarea Ampliación</dc:title>
</cp:coreProperties>
</file>