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 Bold" charset="1" panose="020B08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0" t="-14014" r="0" b="-14014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Sembrando el terreno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0" t="-12512" r="0" b="-1251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1226" y="2248027"/>
            <a:ext cx="3461020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1226" y="2934399"/>
            <a:ext cx="4424043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Cantidad de semilla/m2: 35 gr/m2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Cantidad total: 35 gr x 6615 m2 = 231,52 Kg.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DAGd_g5VYus</dc:identifier>
  <dcterms:modified xsi:type="dcterms:W3CDTF">2011-08-01T06:04:30Z</dcterms:modified>
  <cp:revision>1</cp:revision>
  <dc:title>2C Sembrando el terreno Solución</dc:title>
</cp:coreProperties>
</file>