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0" t="-14014" r="0" b="-14014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437097"/>
            <a:ext cx="4301315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Sembrando el terreno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5915897"/>
            <a:ext cx="4301315" cy="104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Planificación y pistas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0" t="-12512" r="0" b="-1251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399013" y="167962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3" y="0"/>
                </a:lnTo>
                <a:lnTo>
                  <a:pt x="543123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70574" y="4785229"/>
            <a:ext cx="1294134" cy="1294134"/>
          </a:xfrm>
          <a:custGeom>
            <a:avLst/>
            <a:gdLst/>
            <a:ahLst/>
            <a:cxnLst/>
            <a:rect r="r" b="b" t="t" l="l"/>
            <a:pathLst>
              <a:path h="1294134" w="1294134">
                <a:moveTo>
                  <a:pt x="0" y="0"/>
                </a:moveTo>
                <a:lnTo>
                  <a:pt x="1294134" y="0"/>
                </a:lnTo>
                <a:lnTo>
                  <a:pt x="1294134" y="1294134"/>
                </a:lnTo>
                <a:lnTo>
                  <a:pt x="0" y="12941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9226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Planificación.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9507" y="3045079"/>
            <a:ext cx="4424043" cy="2834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Cualquier actividad intencional que persiga la consecución de unos objetivos concretos, requiere de una planificación previa que, partiendo de la situación inicial en la que nos encontramos, guie el procedimiento a seguir para su consecución.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planificación, siempre necesaria, se hace más imprescindible aún cuando el trabajo se aborda en equipo, es por ello que antes de comenzar la tarea, reflexionéis sobre los siguientes aspectos y los dejéis plasmados en esta ficha:</a:t>
            </a:r>
          </a:p>
          <a:p>
            <a:pPr algn="just">
              <a:lnSpc>
                <a:spcPts val="1638"/>
              </a:lnSpc>
            </a:pP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Ficha de planificación: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Cumplimentar la ficha que os entregará vuestro</a:t>
            </a:r>
          </a:p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profesor.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399013" y="1207561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Pistas.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35013" y="2394194"/>
            <a:ext cx="4530741" cy="2034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llegar a solución de la tarea aquí propuesta, puede resultar conveniente que vayamos encontrando la respuesta a las siguientes cuestiones: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¿En función de los condicionantes climatológicos en los que se encuentra ubicado el campo de futbol resulta más aconsejable usar determinados tipos de césped?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¿Existen distintos niveles o modalidades de siembra que aconsejen distintas densidades de grano a sembrar?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056347" y="4770831"/>
            <a:ext cx="3090409" cy="1345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Accede a la siguiente dirección para localizar la información necesaria.</a:t>
            </a:r>
          </a:p>
          <a:p>
            <a:pPr algn="l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https://plantae.garden/el-cesped-en-los-campos-de-futbol-de-la-liga-espanola/</a:t>
            </a:r>
          </a:p>
          <a:p>
            <a:pPr algn="l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algn="l">
              <a:lnSpc>
                <a:spcPts val="1736"/>
              </a:lnSpc>
              <a:spcBef>
                <a:spcPct val="0"/>
              </a:spcBef>
            </a:pPr>
            <a:r>
              <a:rPr lang="en-US" sz="1400" spc="-2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https://bit.ly/3EcETaA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DAGd_j-YiMA</dc:identifier>
  <dcterms:modified xsi:type="dcterms:W3CDTF">2011-08-01T06:04:30Z</dcterms:modified>
  <cp:revision>1</cp:revision>
  <dc:title>2B Sembrando el terreno Pistas</dc:title>
</cp:coreProperties>
</file>